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6" r:id="rId4"/>
    <p:sldId id="1147" r:id="rId5"/>
    <p:sldId id="1151" r:id="rId6"/>
    <p:sldId id="1150" r:id="rId7"/>
    <p:sldId id="1148" r:id="rId8"/>
    <p:sldId id="1152" r:id="rId9"/>
    <p:sldId id="114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讲述了筷子的起源、发展及其在中国文化中的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32651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9" y="1110402"/>
            <a:ext cx="11665294" cy="123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may know that chopsticks came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there’s still the question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people begin using chopsticks at 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Historians say that it’s hard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earliest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42 bone sticks found in eastern China are probably the first known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nobody is sure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句意：历史学家说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很难找到最早的筷子。根据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hard”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此处应使用动词不定式作真正主语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24957" y="1947340"/>
            <a:ext cx="10486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find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78267" y="249289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847" y="465612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没有人确定。后句和前文是转折关系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空后有逗号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bronze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sticks from the Shang Dynasty, in central China, were likely used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mixing food, not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historians have also found that smaller bone chopsticks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 period were probably used for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earliest ivory chopsticks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central China, and dated to the Zhou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bone and ivory chopsticks were just like a lot of chopsticks we see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258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句意：在中国中部发现的商朝的六根青铜筷可能是成对使用的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用于搅拌食物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而不是用于进食。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pairs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成对。故填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1344817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pairs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95655" y="1954540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518099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句意：但历史学家也发现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同一时期较小的骨制筷子可能是用于进食的。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为固定短语。故填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29055" y="2491158"/>
            <a:ext cx="2283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were discovered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22998" y="3040679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79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5" y="1090445"/>
            <a:ext cx="11521282" cy="6480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pair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前面无修饰词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用复数形式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而不是单数形式。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错警示.eps" descr="id:21474907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0375" y="1107465"/>
            <a:ext cx="1798118" cy="52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63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8038"/>
            <a:ext cx="11485848" cy="3194721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bronze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sticks from the Shang Dynasty, in central China, were likely used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mixing food, not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historians have also found that smaller bone chopsticks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 period were probably used for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earliest ivory chopsticks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central China, and dated to the Zhou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bone and ivory chopsticks were just like a lot of chopsticks we see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24382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句意：在中国中部发现的最早的象牙筷子可以追溯到周朝。主语和动词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应用一般过去时的被动语态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2678" y="1278187"/>
            <a:ext cx="85151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pairs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95655" y="1840775"/>
            <a:ext cx="59503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5459731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句意：在它们之中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骨制和象牙制筷子就像我们今天看到的许多筷子一样。根据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“Among”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此处应使用代词的宾格形式作宾语。故填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29055" y="2349112"/>
            <a:ext cx="228306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were discovered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22998" y="2860925"/>
            <a:ext cx="851515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them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5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early days, chopsticks were only used to eat certain foods, such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in a soup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eating tool was actually a spoon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found it much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 with chopsticks when noodles and dumplings became popular in the Han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chopsticks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at that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knives and forks were only used to prepare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06651"/>
            <a:ext cx="11485848" cy="251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ts val="1565"/>
              </a:lnSpc>
              <a:spcAft>
                <a:spcPts val="0"/>
              </a:spcAft>
            </a:pPr>
            <a:r>
              <a:rPr lang="en-US" altLang="zh-CN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7.[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句意：在早期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筷子只用于吃某些食物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比如汤里的蔬菜。</a:t>
            </a:r>
            <a:r>
              <a:rPr lang="en-US" altLang="zh-CN" b="1" u="wavy" spc="-9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介词短语。</a:t>
            </a:r>
            <a:endParaRPr lang="zh-CN" altLang="zh-CN" sz="1000" spc="-9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用于列举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后面不用逗号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列举的数量要少于前面提到的总和。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用于举例说明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一般只列举同类中的一个。作插入语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用逗号隔开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可位于句首、句中或句末。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6002" y="854624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96669" y="1393921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easier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18318" y="2444023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widely</a:t>
            </a:r>
            <a:endParaRPr lang="zh-CN" altLang="en-US"/>
          </a:p>
        </p:txBody>
      </p:sp>
      <p:pic>
        <p:nvPicPr>
          <p:cNvPr id="10" name="箭头右.eps" descr="id:2147490766;FounderCES"/>
          <p:cNvPicPr/>
          <p:nvPr/>
        </p:nvPicPr>
        <p:blipFill>
          <a:blip r:embed="rId2"/>
          <a:stretch>
            <a:fillRect/>
          </a:stretch>
        </p:blipFill>
        <p:spPr>
          <a:xfrm rot="6632003">
            <a:off x="8975239" y="4051835"/>
            <a:ext cx="220594" cy="17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9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early days, chopsticks were only used to eat certain foods, such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 in a soup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eating tool was actually a spoon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found it much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eat with chopsticks when noodles and dumplings became popular in the Han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why chopsticks were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 at that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knives and forks were only used to prepare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93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句意：人们发现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当面条和饺子在汉朝流行时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用筷子吃饭要容易得多。根据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“much”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此处应使用形容词的比较级形式。故填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6002" y="854624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696669" y="1393921"/>
            <a:ext cx="952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easier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74895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句意：这就是为什么筷子在那个时候被广泛使用。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18318" y="2444023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widely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far, chopsticks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cooking tools to daily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they remain a key part of Chinese culture, showing the beauty of traditional meals and even inspiring eco-friendly choices like bamboo chopsticks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27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句意：到目前为止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筷子已经从烹饪工具变成了日常用品。根据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far”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此处应使用现在完成时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13571" y="807489"/>
            <a:ext cx="1972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have changed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59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623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454</cp:revision>
  <dcterms:created xsi:type="dcterms:W3CDTF">2020-11-06T05:24:00Z</dcterms:created>
  <dcterms:modified xsi:type="dcterms:W3CDTF">2025-09-17T19:19:59Z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